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426" y="-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6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6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1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4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9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7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6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8E39-5F37-47A7-9514-178BC8DAB865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6135"/>
          <a:stretch/>
        </p:blipFill>
        <p:spPr>
          <a:xfrm>
            <a:off x="-1" y="415200"/>
            <a:ext cx="6858000" cy="40849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02402" y="1580528"/>
            <a:ext cx="44803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D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igital 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N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omads in </a:t>
            </a:r>
            <a:r>
              <a:rPr lang="en-US" altLang="ko-KR" sz="3200" b="1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Y</a:t>
            </a:r>
            <a:r>
              <a:rPr lang="en-US" altLang="ko-KR" sz="3200" b="1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okji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 Island</a:t>
            </a:r>
            <a:endParaRPr lang="en-US" altLang="ko-KR" sz="32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1044" y="210384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You can do anywhere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46" y="4831177"/>
            <a:ext cx="2185169" cy="16388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49981" y="4849015"/>
            <a:ext cx="2185169" cy="1638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" y="4857546"/>
            <a:ext cx="2185169" cy="16388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5996" y="550735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Work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2526" y="552649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Eat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29200" y="550735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Relax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7752110"/>
            <a:ext cx="1805925" cy="902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94565" y="7752110"/>
            <a:ext cx="3234635" cy="1284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About Us</a:t>
            </a: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우리는 천재 프로그래머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니콜라스의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제자들이다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다양한 연령대와 독특한 성향의 집단으로서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노마드코더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캠프를 통해 구성된 가장 창의적인 집단이다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디지털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노마드를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꿈꾸는 모든 사람들을 위해 먼저 경험해 본 곳을 널리 알리는 것을 목표로 한다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07" y="8345243"/>
            <a:ext cx="1402806" cy="1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07" y="8559761"/>
            <a:ext cx="1388145" cy="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262275" y="7793475"/>
            <a:ext cx="1381077" cy="41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Subscribe Us 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766" y="4555077"/>
            <a:ext cx="6744549" cy="22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알고싶은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섬 욕지도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Work</a:t>
            </a:r>
          </a:p>
          <a:p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욕지도에서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좋은 경치를 즐기며 훌륭한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와이파이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속도를 누릴 수 있는 곳을 소개함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2" y="1691679"/>
            <a:ext cx="6045150" cy="45338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Café AAA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Café BBB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1"/>
          <a:stretch/>
        </p:blipFill>
        <p:spPr>
          <a:xfrm>
            <a:off x="404232" y="6948264"/>
            <a:ext cx="6049533" cy="19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Eat</a:t>
            </a:r>
          </a:p>
          <a:p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맛집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소개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한양식당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자매식당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4231" y="1691680"/>
            <a:ext cx="6049533" cy="4537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3"/>
          <a:stretch/>
        </p:blipFill>
        <p:spPr>
          <a:xfrm>
            <a:off x="429484" y="6948264"/>
            <a:ext cx="6024279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Relax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숙소 및 게스트하우스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소개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금천민박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en-US" altLang="ko-KR" sz="1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aaa</a:t>
            </a:r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게스트하우스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1691680"/>
            <a:ext cx="5976664" cy="44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08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158</Words>
  <Application>Microsoft Office PowerPoint</Application>
  <PresentationFormat>화면 슬라이드 쇼(4:3)</PresentationFormat>
  <Paragraphs>31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15</cp:revision>
  <dcterms:created xsi:type="dcterms:W3CDTF">2017-06-25T10:04:20Z</dcterms:created>
  <dcterms:modified xsi:type="dcterms:W3CDTF">2017-06-27T05:30:52Z</dcterms:modified>
</cp:coreProperties>
</file>